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8" r:id="rId5"/>
    <p:sldId id="278" r:id="rId6"/>
    <p:sldId id="260" r:id="rId7"/>
    <p:sldId id="261" r:id="rId8"/>
    <p:sldId id="264" r:id="rId9"/>
    <p:sldId id="265" r:id="rId10"/>
    <p:sldId id="266" r:id="rId11"/>
    <p:sldId id="267" r:id="rId12"/>
    <p:sldId id="262" r:id="rId13"/>
    <p:sldId id="263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9476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ВИРУСТЫҚ А ГЕПАТИТІ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ЛАС ҚОЛ АУРУЫ!!!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3384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gepatit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4860032" cy="3312368"/>
          </a:xfrm>
          <a:prstGeom prst="rect">
            <a:avLst/>
          </a:prstGeom>
          <a:noFill/>
        </p:spPr>
      </p:pic>
      <p:pic>
        <p:nvPicPr>
          <p:cNvPr id="1027" name="Picture 3" descr="C:\Users\Админ\Desktop\ГЕПАТ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4283968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85010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Ластанған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тағамды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пайдаланған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5436096" cy="5400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жеткіліксіз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дайындалған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тағамдар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Дайын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тағамдар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аспазшы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сатушы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жуылмаған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қолымен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ұстаған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дайын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бәліштер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жуылмаған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жеткіліксіз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жуылған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жеміс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жидектер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hq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9"/>
            <a:ext cx="3600400" cy="2304256"/>
          </a:xfrm>
          <a:prstGeom prst="rect">
            <a:avLst/>
          </a:prstGeom>
          <a:noFill/>
        </p:spPr>
      </p:pic>
      <p:pic>
        <p:nvPicPr>
          <p:cNvPr id="4100" name="Picture 4" descr="C:\Users\Админ\Desktop\ioy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645024"/>
            <a:ext cx="3563888" cy="2951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Ластанған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ойыншықтар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752528" cy="482453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ауызына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салған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ойыншықты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ұстап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қолын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ауызына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салған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</a:rPr>
              <a:t>Таза </a:t>
            </a:r>
            <a:r>
              <a:rPr lang="ru-RU" sz="2200" b="1" dirty="0" err="1" smtClean="0">
                <a:solidFill>
                  <a:srgbClr val="C00000"/>
                </a:solidFill>
              </a:rPr>
              <a:t>ойыншықтар</a:t>
            </a:r>
            <a:r>
              <a:rPr lang="ru-RU" sz="2200" b="1" dirty="0" smtClean="0">
                <a:solidFill>
                  <a:srgbClr val="C00000"/>
                </a:solidFill>
              </a:rPr>
              <a:t> мен </a:t>
            </a:r>
            <a:r>
              <a:rPr lang="ru-RU" sz="2200" b="1" dirty="0" err="1" smtClean="0">
                <a:solidFill>
                  <a:srgbClr val="C00000"/>
                </a:solidFill>
              </a:rPr>
              <a:t>басқа</a:t>
            </a:r>
            <a:r>
              <a:rPr lang="ru-RU" sz="2200" b="1" dirty="0" smtClean="0">
                <a:solidFill>
                  <a:srgbClr val="C00000"/>
                </a:solidFill>
              </a:rPr>
              <a:t> да </a:t>
            </a:r>
            <a:r>
              <a:rPr lang="ru-RU" sz="2200" b="1" dirty="0" err="1" smtClean="0">
                <a:solidFill>
                  <a:srgbClr val="C00000"/>
                </a:solidFill>
              </a:rPr>
              <a:t>заттардың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сыртқы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түріне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қарап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онда</a:t>
            </a:r>
            <a:r>
              <a:rPr lang="ru-RU" sz="2200" b="1" dirty="0" smtClean="0">
                <a:solidFill>
                  <a:srgbClr val="C00000"/>
                </a:solidFill>
              </a:rPr>
              <a:t> микроб </a:t>
            </a:r>
            <a:r>
              <a:rPr lang="ru-RU" sz="2200" b="1" dirty="0" err="1" smtClean="0">
                <a:solidFill>
                  <a:srgbClr val="C00000"/>
                </a:solidFill>
              </a:rPr>
              <a:t>жоқ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деуге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болмайды</a:t>
            </a:r>
            <a:r>
              <a:rPr lang="ru-RU" sz="2200" b="1" dirty="0" smtClean="0">
                <a:solidFill>
                  <a:srgbClr val="C00000"/>
                </a:solidFill>
              </a:rPr>
              <a:t>!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Админ\Desktop\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46672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Вирустық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гепатиті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тағамға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суға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қолға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ойыншыққа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заттарға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түседі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Вирустық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гепатиті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мөлшерде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науқас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нәжісімен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бөлініп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ыдыстарға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ойыншықтарға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есік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тұтқаларына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жеделсатының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қосқышына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тағамға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суға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жерлерге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түседі</a:t>
            </a:r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4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себептерден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дәретханадан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жумайды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852936"/>
            <a:ext cx="8136904" cy="327322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7030A0"/>
                </a:solidFill>
              </a:rPr>
              <a:t>  </a:t>
            </a:r>
          </a:p>
          <a:p>
            <a:pPr algn="ctr">
              <a:buNone/>
            </a:pPr>
            <a:r>
              <a:rPr lang="ru-RU" sz="5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Вирустық</a:t>
            </a:r>
            <a:r>
              <a:rPr lang="ru-RU" sz="5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5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гепатитінен</a:t>
            </a:r>
            <a:r>
              <a:rPr lang="ru-RU" sz="5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5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сақтануға</a:t>
            </a:r>
            <a:r>
              <a:rPr lang="ru-RU" sz="5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5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5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Админ\Desktop\13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3240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Жеке бас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тазалығын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сақтаңыз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тамақтанудың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дәретханадан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сырттан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үйге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қолыңызды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мұқият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сабынмен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\Desktop\02-ry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62338"/>
            <a:ext cx="8712968" cy="3063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27089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Қолданар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жеміс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жидектерді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мұқият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жуыңыз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Мүмкіндігінше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қайнаған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сумен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шайыңыз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дмин\Desktop\2d9b346564032fd071541d03cb9fcec8asdasdasd59f755f6858f85.01793153-650x433-2d9b346564032fd071541d03cb9fcec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7992888" cy="3273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Қайнаған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бөтелкедегі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суды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пайдаланыңыз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\Desktop\в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4392488" cy="3560763"/>
          </a:xfrm>
          <a:prstGeom prst="rect">
            <a:avLst/>
          </a:prstGeom>
          <a:noFill/>
        </p:spPr>
      </p:pic>
      <p:pic>
        <p:nvPicPr>
          <p:cNvPr id="10243" name="Picture 3" descr="C:\Users\Админ\Desktop\depositphotos_46191813-stock-photo-pure-water-is-emptied-i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4283968" cy="3597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25062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Тамақ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ішкенде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сусындарды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пайдаланған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өзгенің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ыдысын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қолданбаңыз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дмин\Desktop\1282409964-376x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784887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Жабайы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орындарынан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тағам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өнімдерін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алмаңыздар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Админ\Desktop\chimcha-800x4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4320480" cy="3777481"/>
          </a:xfrm>
          <a:prstGeom prst="rect">
            <a:avLst/>
          </a:prstGeom>
          <a:noFill/>
        </p:spPr>
      </p:pic>
      <p:pic>
        <p:nvPicPr>
          <p:cNvPr id="11267" name="Picture 3" descr="C:\Users\Админ\Desktop\п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2564904"/>
            <a:ext cx="4203139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СІЗ ВИРУСТЫҚ А ГЕПАТИТІ ТУРАЛЫ ЕСТІДІҢІЗ БЕ?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Үйде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бөлмелерде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тазалық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сақтаңыздар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Админ\Desktop\kid-2586010_1920-min_wrhw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42113"/>
            <a:ext cx="7560840" cy="409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498178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Дәретхананы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тазалықта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ұстаңыз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Админ\Desktop\cersanit-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848872" cy="453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тазалық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сақтай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вирустық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гепатиті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жұқпалы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аурулардың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гепатиті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вирустық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гепатитімен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шақырылатын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бауырды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зақымдайтын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жұқпалы ауру. 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Админ\Desktop\Gepatit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13" y="2924944"/>
            <a:ext cx="662473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байқалады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Админ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00808"/>
            <a:ext cx="2520280" cy="194421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5760640" cy="51125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қызуының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көтерілуі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Әлсіздік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Тәбеттің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болмауы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Жүрек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айну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құсу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жақ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қабырға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астының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ауруы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Тері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жабыныдысының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сарғаюы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Көздің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сарғыштануы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Ауру 14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күннен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күнге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созылады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Админ\Desktop\ре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84168" y="3645024"/>
            <a:ext cx="2520280" cy="2394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МАҢЫЗДЫ </a:t>
            </a:r>
            <a:r>
              <a:rPr lang="kk-KZ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Жоғарыда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байқалған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4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4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ұйымға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мектепте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мектептің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қызметкеріне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шұғыл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қаралу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қажет !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1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Вирустық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гепатитімен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ауыратынын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білесіз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Ауру </a:t>
            </a:r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4000" b="1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000" b="1" smtClean="0">
                <a:solidFill>
                  <a:schemeClr val="accent4">
                    <a:lumMod val="50000"/>
                  </a:schemeClr>
                </a:solidFill>
              </a:rPr>
              <a:t>А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</a:rPr>
              <a:t>гепатиті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</a:rPr>
              <a:t>беріледі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 лас </a:t>
            </a:r>
            <a:r>
              <a:rPr lang="ru-RU" sz="4000" b="1" dirty="0" err="1" smtClean="0">
                <a:solidFill>
                  <a:srgbClr val="7030A0"/>
                </a:solidFill>
              </a:rPr>
              <a:t>қол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арқылы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ластанған</a:t>
            </a:r>
            <a:r>
              <a:rPr lang="ru-RU" sz="4000" b="1" dirty="0" smtClean="0">
                <a:solidFill>
                  <a:srgbClr val="7030A0"/>
                </a:solidFill>
              </a:rPr>
              <a:t> суды </a:t>
            </a:r>
            <a:r>
              <a:rPr lang="ru-RU" sz="4000" b="1" dirty="0" err="1" smtClean="0">
                <a:solidFill>
                  <a:srgbClr val="7030A0"/>
                </a:solidFill>
              </a:rPr>
              <a:t>қолданған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кезде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ластанған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тағамды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қолданған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кезде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r>
              <a:rPr lang="ru-RU" sz="4000" b="1" dirty="0" smtClean="0">
                <a:solidFill>
                  <a:srgbClr val="7030A0"/>
                </a:solidFill>
              </a:rPr>
              <a:t>  лас </a:t>
            </a:r>
            <a:r>
              <a:rPr lang="ru-RU" sz="4000" b="1" dirty="0" err="1" smtClean="0">
                <a:solidFill>
                  <a:srgbClr val="7030A0"/>
                </a:solidFill>
              </a:rPr>
              <a:t>ойыншықтар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арқылы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тіпті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балалар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ауызына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салуды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жақсы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көретін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қаламсап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арқылы</a:t>
            </a:r>
            <a:r>
              <a:rPr lang="ru-RU" sz="4000" b="1" dirty="0" smtClean="0">
                <a:solidFill>
                  <a:srgbClr val="7030A0"/>
                </a:solidFill>
              </a:rPr>
              <a:t> да </a:t>
            </a:r>
            <a:r>
              <a:rPr lang="ru-RU" sz="4000" b="1" dirty="0" err="1" smtClean="0">
                <a:solidFill>
                  <a:srgbClr val="7030A0"/>
                </a:solidFill>
              </a:rPr>
              <a:t>беріледі</a:t>
            </a:r>
            <a:r>
              <a:rPr lang="ru-RU" sz="4000" b="1" dirty="0" smtClean="0">
                <a:solidFill>
                  <a:srgbClr val="7030A0"/>
                </a:solidFill>
              </a:rPr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680520" cy="525658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sz="4400" b="1" dirty="0" err="1" smtClean="0">
                <a:solidFill>
                  <a:srgbClr val="7030A0"/>
                </a:solidFill>
              </a:rPr>
              <a:t>Тағам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</a:rPr>
              <a:t>ішкенде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r>
              <a:rPr lang="ru-RU" sz="4400" b="1" dirty="0" err="1" smtClean="0">
                <a:solidFill>
                  <a:srgbClr val="00B050"/>
                </a:solidFill>
              </a:rPr>
              <a:t>Тағам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дайындағанда</a:t>
            </a:r>
            <a:endParaRPr lang="ru-RU" sz="4400" b="1" dirty="0" smtClean="0">
              <a:solidFill>
                <a:srgbClr val="00B050"/>
              </a:solidFill>
            </a:endParaRPr>
          </a:p>
          <a:p>
            <a:r>
              <a:rPr lang="ru-RU" sz="4400" b="1" dirty="0" err="1" smtClean="0">
                <a:solidFill>
                  <a:srgbClr val="7030A0"/>
                </a:solidFill>
              </a:rPr>
              <a:t>Балаларды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</a:rPr>
              <a:t>тамақтандырғанда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r>
              <a:rPr lang="ru-RU" sz="4400" b="1" dirty="0" err="1" smtClean="0">
                <a:solidFill>
                  <a:srgbClr val="00B050"/>
                </a:solidFill>
              </a:rPr>
              <a:t>Балалардың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бөтелкесінің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қақпағын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ұстағанда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r>
              <a:rPr lang="ru-RU" sz="4400" b="1" dirty="0" err="1" smtClean="0">
                <a:solidFill>
                  <a:srgbClr val="00B050"/>
                </a:solidFill>
              </a:rPr>
              <a:t>Ыдысты</a:t>
            </a:r>
            <a:r>
              <a:rPr lang="ru-RU" sz="4400" b="1" dirty="0" smtClean="0">
                <a:solidFill>
                  <a:srgbClr val="00B050"/>
                </a:solidFill>
              </a:rPr>
              <a:t> </a:t>
            </a:r>
            <a:r>
              <a:rPr lang="ru-RU" sz="4400" b="1" dirty="0" err="1" smtClean="0">
                <a:solidFill>
                  <a:srgbClr val="00B050"/>
                </a:solidFill>
              </a:rPr>
              <a:t>ұстағанда</a:t>
            </a:r>
            <a:endParaRPr lang="ru-RU" sz="4400" b="1" dirty="0" smtClean="0">
              <a:solidFill>
                <a:srgbClr val="00B050"/>
              </a:solidFill>
            </a:endParaRPr>
          </a:p>
          <a:p>
            <a:r>
              <a:rPr lang="ru-RU" sz="4400" b="1" dirty="0" err="1" smtClean="0">
                <a:solidFill>
                  <a:srgbClr val="7030A0"/>
                </a:solidFill>
              </a:rPr>
              <a:t>Қолмен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</a:rPr>
              <a:t>ауызымызды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 err="1" smtClean="0">
                <a:solidFill>
                  <a:srgbClr val="7030A0"/>
                </a:solidFill>
              </a:rPr>
              <a:t>ұстағанда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Есте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сақтау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қажет</a:t>
            </a:r>
            <a:r>
              <a:rPr lang="ru-RU" sz="3600" b="1" dirty="0" smtClean="0">
                <a:solidFill>
                  <a:srgbClr val="C00000"/>
                </a:solidFill>
              </a:rPr>
              <a:t>!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Сырт </a:t>
            </a:r>
            <a:r>
              <a:rPr lang="ru-RU" sz="3600" b="1" dirty="0" err="1" smtClean="0">
                <a:solidFill>
                  <a:srgbClr val="C00000"/>
                </a:solidFill>
              </a:rPr>
              <a:t>көзге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қолымыз</a:t>
            </a:r>
            <a:r>
              <a:rPr lang="ru-RU" sz="3600" b="1" dirty="0" smtClean="0">
                <a:solidFill>
                  <a:srgbClr val="C00000"/>
                </a:solidFill>
              </a:rPr>
              <a:t> таза </a:t>
            </a:r>
            <a:r>
              <a:rPr lang="ru-RU" sz="3600" b="1" dirty="0" err="1" smtClean="0">
                <a:solidFill>
                  <a:srgbClr val="C00000"/>
                </a:solidFill>
              </a:rPr>
              <a:t>көрінгенмен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қолымызда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микробтың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жоқтығын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білдірмейді</a:t>
            </a:r>
            <a:r>
              <a:rPr lang="ru-RU" sz="3600" b="1" dirty="0" smtClean="0">
                <a:solidFill>
                  <a:srgbClr val="C00000"/>
                </a:solidFill>
              </a:rPr>
              <a:t>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Админ\Desktop\мик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61048"/>
            <a:ext cx="3600400" cy="2304256"/>
          </a:xfrm>
          <a:prstGeom prst="rect">
            <a:avLst/>
          </a:prstGeom>
          <a:noFill/>
        </p:spPr>
      </p:pic>
      <p:pic>
        <p:nvPicPr>
          <p:cNvPr id="2052" name="Picture 4" descr="C:\Users\Админ\Desktop\Gepatit-A-bolezn-nemyityih-ruk-640x4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528392" cy="2271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99412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Ластанған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суды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пайдаланған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752528" cy="51125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көздері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өзен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көлдердің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суларын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ішкенде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құбырынан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қайнамаған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суды </a:t>
            </a:r>
          </a:p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қолданған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бөтелкеден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ішкенде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Бөтелкедегі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суды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пайдаланған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ауру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2017-07-18_7_wa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672408" cy="2266950"/>
          </a:xfrm>
          <a:prstGeom prst="rect">
            <a:avLst/>
          </a:prstGeom>
          <a:noFill/>
        </p:spPr>
      </p:pic>
      <p:pic>
        <p:nvPicPr>
          <p:cNvPr id="3075" name="Picture 3" descr="C:\Users\Админ\Desktop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89040"/>
            <a:ext cx="367240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414</TotalTime>
  <Words>381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ВИРУСТЫҚ А ГЕПАТИТІ немесе ЛАС ҚОЛ АУРУЫ!!!</vt:lpstr>
      <vt:lpstr>Презентация PowerPoint</vt:lpstr>
      <vt:lpstr>Презентация PowerPoint</vt:lpstr>
      <vt:lpstr>Аурудың белгілері қалай байқалады?</vt:lpstr>
      <vt:lpstr>Презентация PowerPoint</vt:lpstr>
      <vt:lpstr>Презентация PowerPoint</vt:lpstr>
      <vt:lpstr>Презентация PowerPoint</vt:lpstr>
      <vt:lpstr>Лас қол арқылы:</vt:lpstr>
      <vt:lpstr>Ластанған суды пайдаланған кезде</vt:lpstr>
      <vt:lpstr>Ластанған тағамды пайдаланған кезде</vt:lpstr>
      <vt:lpstr>Ластанған ойыншықтар немесе басқа да заттар арқылы</vt:lpstr>
      <vt:lpstr>Презентация PowerPoint</vt:lpstr>
      <vt:lpstr>Презентация PowerPoint</vt:lpstr>
      <vt:lpstr>Презентация PowerPoint</vt:lpstr>
      <vt:lpstr> Жеке бас тазалығын сақтаңыз, тамақтанудың алдында, дәретханадан кейін, сырттан үйге келген кезде қолыңызды мұқият сабынмен жуу қажет!</vt:lpstr>
      <vt:lpstr> Қолданар алдында жеміс жидектерді мұқият жуыңыз! Мүмкіндігінше қайнаған сумен шайыңыз. </vt:lpstr>
      <vt:lpstr>Қайнаған және бөтелкедегі суды пайдаланыңыз!</vt:lpstr>
      <vt:lpstr>Тамақ ішкенде, сонымен қатар су және сусындарды пайдаланған кезде өзгенің ыдысын қолданбаңыз!</vt:lpstr>
      <vt:lpstr>Жабайы сауда орындарынан тағам өнімдерін алмаңыздар!</vt:lpstr>
      <vt:lpstr>Үйде, бөлмелерде тазалық сақтаңыздар! </vt:lpstr>
      <vt:lpstr>Дәретхананы тазалықта ұстаңыз!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ВИРУСНЫЙ ГЕПАТИТ А или БОЛЕЗНЬ ГРЯЗНЫХ РУК!!!</dc:title>
  <dc:creator>Админ</dc:creator>
  <cp:lastModifiedBy>СЭС</cp:lastModifiedBy>
  <cp:revision>30</cp:revision>
  <dcterms:created xsi:type="dcterms:W3CDTF">2018-01-26T04:07:17Z</dcterms:created>
  <dcterms:modified xsi:type="dcterms:W3CDTF">2018-01-29T10:21:09Z</dcterms:modified>
</cp:coreProperties>
</file>